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embeddedFontLst>
    <p:embeddedFont>
      <p:font typeface="Montserrat"/>
      <p:regular r:id="rId28"/>
      <p:bold r:id="rId29"/>
      <p:italic r:id="rId30"/>
      <p:boldItalic r:id="rId31"/>
    </p:embeddedFont>
    <p:embeddedFont>
      <p:font typeface="Quicksand"/>
      <p:regular r:id="rId32"/>
      <p:bold r:id="rId33"/>
    </p:embeddedFont>
    <p:embeddedFont>
      <p:font typeface="Nunito Sans SemiBold"/>
      <p:regular r:id="rId34"/>
      <p:bold r:id="rId35"/>
      <p:italic r:id="rId36"/>
      <p:boldItalic r:id="rId37"/>
    </p:embeddedFont>
    <p:embeddedFont>
      <p:font typeface="Nunito Sans"/>
      <p:regular r:id="rId38"/>
      <p:bold r:id="rId39"/>
      <p:italic r:id="rId40"/>
      <p:boldItalic r:id="rId41"/>
    </p:embeddedFont>
    <p:embeddedFont>
      <p:font typeface="Quicksand Ligh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italic.fntdata"/><Relationship Id="rId20" Type="http://schemas.openxmlformats.org/officeDocument/2006/relationships/slide" Target="slides/slide15.xml"/><Relationship Id="rId42" Type="http://schemas.openxmlformats.org/officeDocument/2006/relationships/font" Target="fonts/QuicksandLight-regular.fntdata"/><Relationship Id="rId41" Type="http://schemas.openxmlformats.org/officeDocument/2006/relationships/font" Target="fonts/NunitoSans-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QuicksandLigh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35" Type="http://schemas.openxmlformats.org/officeDocument/2006/relationships/font" Target="fonts/NunitoSansSemiBold-bold.fntdata"/><Relationship Id="rId12" Type="http://schemas.openxmlformats.org/officeDocument/2006/relationships/slide" Target="slides/slide7.xml"/><Relationship Id="rId34" Type="http://schemas.openxmlformats.org/officeDocument/2006/relationships/font" Target="fonts/NunitoSansSemiBold-regular.fntdata"/><Relationship Id="rId15" Type="http://schemas.openxmlformats.org/officeDocument/2006/relationships/slide" Target="slides/slide10.xml"/><Relationship Id="rId37" Type="http://schemas.openxmlformats.org/officeDocument/2006/relationships/font" Target="fonts/NunitoSansSemiBold-boldItalic.fntdata"/><Relationship Id="rId14" Type="http://schemas.openxmlformats.org/officeDocument/2006/relationships/slide" Target="slides/slide9.xml"/><Relationship Id="rId36" Type="http://schemas.openxmlformats.org/officeDocument/2006/relationships/font" Target="fonts/NunitoSansSemiBold-italic.fntdata"/><Relationship Id="rId17" Type="http://schemas.openxmlformats.org/officeDocument/2006/relationships/slide" Target="slides/slide12.xml"/><Relationship Id="rId39" Type="http://schemas.openxmlformats.org/officeDocument/2006/relationships/font" Target="fonts/NunitoSans-bold.fntdata"/><Relationship Id="rId16" Type="http://schemas.openxmlformats.org/officeDocument/2006/relationships/slide" Target="slides/slide11.xml"/><Relationship Id="rId38" Type="http://schemas.openxmlformats.org/officeDocument/2006/relationships/font" Target="fonts/Nuni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db0eb5ea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db0eb5ea5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cdb0eb5ea5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db0eb5ea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db0eb5ea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db0eb5ea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db0eb5ea5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db0eb5ea5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cdb0eb5ea5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db0eb5ea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db0eb5ea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b0eb5ea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db0eb5ea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ballerina.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Enterprise_service_bus" TargetMode="External"/><Relationship Id="rId4" Type="http://schemas.openxmlformats.org/officeDocument/2006/relationships/image" Target="../media/image17.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eaipatterns.com/" TargetMode="Externa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52400" y="152400"/>
            <a:ext cx="8839204" cy="5291437"/>
          </a:xfrm>
          <a:prstGeom prst="rect">
            <a:avLst/>
          </a:prstGeom>
          <a:noFill/>
          <a:ln>
            <a:noFill/>
          </a:ln>
        </p:spPr>
      </p:pic>
      <p:pic>
        <p:nvPicPr>
          <p:cNvPr id="200" name="Google Shape;200;p26"/>
          <p:cNvPicPr preferRelativeResize="0"/>
          <p:nvPr/>
        </p:nvPicPr>
        <p:blipFill rotWithShape="1">
          <a:blip r:embed="rId4">
            <a:alphaModFix/>
          </a:blip>
          <a:srcRect b="36880" l="0" r="34447" t="0"/>
          <a:stretch/>
        </p:blipFill>
        <p:spPr>
          <a:xfrm>
            <a:off x="2836550" y="2844825"/>
            <a:ext cx="5994076" cy="3455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3213506" y="935896"/>
            <a:ext cx="5729378" cy="4951344"/>
            <a:chOff x="3928825" y="119875"/>
            <a:chExt cx="4305860" cy="3563400"/>
          </a:xfrm>
        </p:grpSpPr>
        <p:sp>
          <p:nvSpPr>
            <p:cNvPr id="206" name="Google Shape;206;p27"/>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7" name="Google Shape;207;p27"/>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208" name="Google Shape;208;p27"/>
            <p:cNvGrpSpPr/>
            <p:nvPr/>
          </p:nvGrpSpPr>
          <p:grpSpPr>
            <a:xfrm>
              <a:off x="4809619" y="362735"/>
              <a:ext cx="943401" cy="618188"/>
              <a:chOff x="1232800" y="1656075"/>
              <a:chExt cx="747900" cy="577800"/>
            </a:xfrm>
          </p:grpSpPr>
          <p:sp>
            <p:nvSpPr>
              <p:cNvPr id="209" name="Google Shape;209;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10" name="Google Shape;210;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11" name="Google Shape;211;p27"/>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212" name="Google Shape;212;p27"/>
            <p:cNvGrpSpPr/>
            <p:nvPr/>
          </p:nvGrpSpPr>
          <p:grpSpPr>
            <a:xfrm>
              <a:off x="4952293" y="1859425"/>
              <a:ext cx="2627937" cy="253427"/>
              <a:chOff x="1192750" y="2728250"/>
              <a:chExt cx="2407418" cy="236870"/>
            </a:xfrm>
          </p:grpSpPr>
          <p:sp>
            <p:nvSpPr>
              <p:cNvPr id="213" name="Google Shape;213;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4" name="Google Shape;214;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15" name="Google Shape;215;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16" name="Google Shape;216;p27"/>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217" name="Google Shape;217;p27"/>
            <p:cNvGrpSpPr/>
            <p:nvPr/>
          </p:nvGrpSpPr>
          <p:grpSpPr>
            <a:xfrm>
              <a:off x="5213267" y="2259493"/>
              <a:ext cx="2591432" cy="253439"/>
              <a:chOff x="1192750" y="2728250"/>
              <a:chExt cx="2422125" cy="236881"/>
            </a:xfrm>
          </p:grpSpPr>
          <p:sp>
            <p:nvSpPr>
              <p:cNvPr id="218" name="Google Shape;218;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9" name="Google Shape;219;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0" name="Google Shape;220;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1" name="Google Shape;221;p27"/>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22" name="Google Shape;222;p27"/>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3" name="Google Shape;223;p27"/>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4" name="Google Shape;224;p27"/>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25" name="Google Shape;225;p27"/>
            <p:cNvGrpSpPr/>
            <p:nvPr/>
          </p:nvGrpSpPr>
          <p:grpSpPr>
            <a:xfrm>
              <a:off x="4726557" y="3157774"/>
              <a:ext cx="3329072" cy="364140"/>
              <a:chOff x="1155200" y="4720225"/>
              <a:chExt cx="3011100" cy="340350"/>
            </a:xfrm>
          </p:grpSpPr>
          <p:sp>
            <p:nvSpPr>
              <p:cNvPr id="226" name="Google Shape;226;p27"/>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27" name="Google Shape;227;p27"/>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28" name="Google Shape;228;p27"/>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29" name="Google Shape;229;p27"/>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30" name="Google Shape;230;p27"/>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31" name="Google Shape;231;p27"/>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32" name="Google Shape;232;p27"/>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33" name="Google Shape;233;p27"/>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34" name="Google Shape;234;p27"/>
            <p:cNvGrpSpPr/>
            <p:nvPr/>
          </p:nvGrpSpPr>
          <p:grpSpPr>
            <a:xfrm>
              <a:off x="4726566" y="1311882"/>
              <a:ext cx="2477889" cy="326132"/>
              <a:chOff x="1285899" y="4757300"/>
              <a:chExt cx="2316001" cy="304825"/>
            </a:xfrm>
          </p:grpSpPr>
          <p:sp>
            <p:nvSpPr>
              <p:cNvPr id="235" name="Google Shape;235;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6" name="Google Shape;236;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7" name="Google Shape;237;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8" name="Google Shape;238;p27"/>
              <p:cNvGrpSpPr/>
              <p:nvPr/>
            </p:nvGrpSpPr>
            <p:grpSpPr>
              <a:xfrm>
                <a:off x="1285899" y="4757300"/>
                <a:ext cx="2316001" cy="304825"/>
                <a:chOff x="1285899" y="4757300"/>
                <a:chExt cx="2316001" cy="304825"/>
              </a:xfrm>
            </p:grpSpPr>
            <p:sp>
              <p:nvSpPr>
                <p:cNvPr id="239" name="Google Shape;239;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0" name="Google Shape;240;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41" name="Google Shape;241;p27"/>
            <p:cNvGrpSpPr/>
            <p:nvPr/>
          </p:nvGrpSpPr>
          <p:grpSpPr>
            <a:xfrm>
              <a:off x="5007124" y="1709159"/>
              <a:ext cx="2477889" cy="326132"/>
              <a:chOff x="1285899" y="4757300"/>
              <a:chExt cx="2316001" cy="304825"/>
            </a:xfrm>
          </p:grpSpPr>
          <p:sp>
            <p:nvSpPr>
              <p:cNvPr id="242" name="Google Shape;242;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43" name="Google Shape;243;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44" name="Google Shape;244;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45" name="Google Shape;245;p27"/>
              <p:cNvGrpSpPr/>
              <p:nvPr/>
            </p:nvGrpSpPr>
            <p:grpSpPr>
              <a:xfrm>
                <a:off x="1285899" y="4757300"/>
                <a:ext cx="2316001" cy="304825"/>
                <a:chOff x="1285899" y="4757300"/>
                <a:chExt cx="2316001" cy="304825"/>
              </a:xfrm>
            </p:grpSpPr>
            <p:sp>
              <p:nvSpPr>
                <p:cNvPr id="246" name="Google Shape;246;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7" name="Google Shape;247;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48" name="Google Shape;248;p27"/>
            <p:cNvGrpSpPr/>
            <p:nvPr/>
          </p:nvGrpSpPr>
          <p:grpSpPr>
            <a:xfrm>
              <a:off x="5297373" y="2106436"/>
              <a:ext cx="2477889" cy="326132"/>
              <a:chOff x="1285899" y="4757300"/>
              <a:chExt cx="2316001" cy="304825"/>
            </a:xfrm>
          </p:grpSpPr>
          <p:sp>
            <p:nvSpPr>
              <p:cNvPr id="249" name="Google Shape;249;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0" name="Google Shape;250;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1" name="Google Shape;251;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2" name="Google Shape;252;p27"/>
              <p:cNvGrpSpPr/>
              <p:nvPr/>
            </p:nvGrpSpPr>
            <p:grpSpPr>
              <a:xfrm>
                <a:off x="1285899" y="4757300"/>
                <a:ext cx="2316001" cy="304825"/>
                <a:chOff x="1285899" y="4757300"/>
                <a:chExt cx="2316001" cy="304825"/>
              </a:xfrm>
            </p:grpSpPr>
            <p:sp>
              <p:nvSpPr>
                <p:cNvPr id="253" name="Google Shape;253;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54" name="Google Shape;254;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55" name="Google Shape;255;p27"/>
            <p:cNvGrpSpPr/>
            <p:nvPr/>
          </p:nvGrpSpPr>
          <p:grpSpPr>
            <a:xfrm>
              <a:off x="5577911" y="2503713"/>
              <a:ext cx="2477889" cy="326132"/>
              <a:chOff x="1285899" y="4757300"/>
              <a:chExt cx="2316001" cy="304825"/>
            </a:xfrm>
          </p:grpSpPr>
          <p:sp>
            <p:nvSpPr>
              <p:cNvPr id="256" name="Google Shape;256;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7" name="Google Shape;257;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8" name="Google Shape;258;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9" name="Google Shape;259;p27"/>
              <p:cNvGrpSpPr/>
              <p:nvPr/>
            </p:nvGrpSpPr>
            <p:grpSpPr>
              <a:xfrm>
                <a:off x="1285899" y="4757300"/>
                <a:ext cx="2316001" cy="304825"/>
                <a:chOff x="1285899" y="4757300"/>
                <a:chExt cx="2316001" cy="304825"/>
              </a:xfrm>
            </p:grpSpPr>
            <p:sp>
              <p:nvSpPr>
                <p:cNvPr id="260" name="Google Shape;260;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61" name="Google Shape;261;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62" name="Google Shape;262;p27"/>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3" name="Google Shape;263;p27"/>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4" name="Google Shape;264;p27"/>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5" name="Google Shape;265;p27"/>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6" name="Google Shape;266;p27"/>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7" name="Google Shape;267;p27"/>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8" name="Google Shape;268;p27"/>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69" name="Google Shape;269;p27"/>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70" name="Google Shape;270;p27"/>
            <p:cNvGrpSpPr/>
            <p:nvPr/>
          </p:nvGrpSpPr>
          <p:grpSpPr>
            <a:xfrm>
              <a:off x="7014904" y="362735"/>
              <a:ext cx="943401" cy="618188"/>
              <a:chOff x="1232800" y="1656075"/>
              <a:chExt cx="747900" cy="577800"/>
            </a:xfrm>
          </p:grpSpPr>
          <p:sp>
            <p:nvSpPr>
              <p:cNvPr id="271" name="Google Shape;271;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2" name="Google Shape;272;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73" name="Google Shape;273;p27"/>
            <p:cNvGrpSpPr/>
            <p:nvPr/>
          </p:nvGrpSpPr>
          <p:grpSpPr>
            <a:xfrm>
              <a:off x="5797273" y="361424"/>
              <a:ext cx="943401" cy="618188"/>
              <a:chOff x="1232800" y="1656075"/>
              <a:chExt cx="747900" cy="577800"/>
            </a:xfrm>
          </p:grpSpPr>
          <p:sp>
            <p:nvSpPr>
              <p:cNvPr id="274" name="Google Shape;274;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5" name="Google Shape;275;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76" name="Google Shape;276;p27"/>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7" name="Google Shape;277;p27"/>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8" name="Google Shape;278;p27"/>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9" name="Google Shape;279;p27"/>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80" name="Google Shape;280;p27"/>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81" name="Google Shape;281;p27"/>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82" name="Google Shape;282;p27"/>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8" name="Google Shape;288;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94" name="Google Shape;294;p29"/>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95" name="Google Shape;295;p29"/>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0"/>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301" name="Google Shape;301;p30"/>
          <p:cNvGrpSpPr/>
          <p:nvPr/>
        </p:nvGrpSpPr>
        <p:grpSpPr>
          <a:xfrm>
            <a:off x="439700" y="281501"/>
            <a:ext cx="7635375" cy="5290624"/>
            <a:chOff x="439700" y="281500"/>
            <a:chExt cx="7635375" cy="6348233"/>
          </a:xfrm>
        </p:grpSpPr>
        <p:sp>
          <p:nvSpPr>
            <p:cNvPr id="302" name="Google Shape;302;p30"/>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3" name="Google Shape;303;p30"/>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4" name="Google Shape;304;p30"/>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5" name="Google Shape;305;p30"/>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30"/>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30"/>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 name="Google Shape;308;p30"/>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 name="Google Shape;309;p30"/>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 name="Google Shape;310;p30"/>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 name="Google Shape;311;p30"/>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 name="Google Shape;312;p30"/>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 name="Google Shape;313;p30"/>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 name="Google Shape;314;p30"/>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WSO2 Micro Integrator</a:t>
            </a:r>
            <a:endParaRPr/>
          </a:p>
        </p:txBody>
      </p:sp>
      <p:pic>
        <p:nvPicPr>
          <p:cNvPr id="321" name="Google Shape;321;p31"/>
          <p:cNvPicPr preferRelativeResize="0"/>
          <p:nvPr/>
        </p:nvPicPr>
        <p:blipFill rotWithShape="1">
          <a:blip r:embed="rId3">
            <a:alphaModFix/>
          </a:blip>
          <a:srcRect b="-12195" l="1623" r="-16791" t="0"/>
          <a:stretch/>
        </p:blipFill>
        <p:spPr>
          <a:xfrm>
            <a:off x="204400" y="1251125"/>
            <a:ext cx="6441648" cy="3063499"/>
          </a:xfrm>
          <a:prstGeom prst="rect">
            <a:avLst/>
          </a:prstGeom>
          <a:noFill/>
          <a:ln>
            <a:noFill/>
          </a:ln>
        </p:spPr>
      </p:pic>
      <p:pic>
        <p:nvPicPr>
          <p:cNvPr id="322" name="Google Shape;322;p31"/>
          <p:cNvPicPr preferRelativeResize="0"/>
          <p:nvPr/>
        </p:nvPicPr>
        <p:blipFill>
          <a:blip r:embed="rId4">
            <a:alphaModFix/>
          </a:blip>
          <a:stretch>
            <a:fillRect/>
          </a:stretch>
        </p:blipFill>
        <p:spPr>
          <a:xfrm>
            <a:off x="2512075" y="3385475"/>
            <a:ext cx="6441648" cy="2706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29" name="Google Shape;329;p32"/>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36" name="Google Shape;336;p3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42" name="Google Shape;342;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48" name="Google Shape;348;p35"/>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t>Choreo </a:t>
            </a:r>
            <a:endParaRPr/>
          </a:p>
          <a:p>
            <a:pPr indent="0" lvl="0" marL="0" rtl="0" algn="ctr">
              <a:spcBef>
                <a:spcPts val="0"/>
              </a:spcBef>
              <a:spcAft>
                <a:spcPts val="0"/>
              </a:spcAft>
              <a:buNone/>
            </a:pPr>
            <a:r>
              <a:rPr lang="en" sz="2844"/>
              <a:t>(currently private beta)</a:t>
            </a:r>
            <a:endParaRPr sz="2844"/>
          </a:p>
        </p:txBody>
      </p:sp>
      <p:pic>
        <p:nvPicPr>
          <p:cNvPr id="355" name="Google Shape;355;p36"/>
          <p:cNvPicPr preferRelativeResize="0"/>
          <p:nvPr/>
        </p:nvPicPr>
        <p:blipFill>
          <a:blip r:embed="rId3">
            <a:alphaModFix/>
          </a:blip>
          <a:stretch>
            <a:fillRect/>
          </a:stretch>
        </p:blipFill>
        <p:spPr>
          <a:xfrm>
            <a:off x="152400" y="1570038"/>
            <a:ext cx="8839204" cy="4095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61" name="Google Shape;361;p3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62" name="Google Shape;362;p37"/>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63" name="Google Shape;363;p37"/>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175" name="Google Shape;175;p22"/>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181" name="Google Shape;181;p23"/>
          <p:cNvSpPr txBox="1"/>
          <p:nvPr>
            <p:ph idx="1" type="body"/>
          </p:nvPr>
        </p:nvSpPr>
        <p:spPr>
          <a:xfrm>
            <a:off x="375635" y="1600200"/>
            <a:ext cx="52125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182" name="Google Shape;182;p23"/>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